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72F"/>
    <a:srgbClr val="07D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F87C-FF9C-444A-A265-40DA1600D93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11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F87C-FF9C-444A-A265-40DA1600D93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F87C-FF9C-444A-A265-40DA1600D93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57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F87C-FF9C-444A-A265-40DA1600D93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17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F87C-FF9C-444A-A265-40DA1600D93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F87C-FF9C-444A-A265-40DA1600D93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70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F87C-FF9C-444A-A265-40DA1600D93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82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F87C-FF9C-444A-A265-40DA1600D93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1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F87C-FF9C-444A-A265-40DA1600D93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12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F87C-FF9C-444A-A265-40DA1600D93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29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F87C-FF9C-444A-A265-40DA1600D93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87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1F87C-FF9C-444A-A265-40DA1600D93F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0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Book-Antiqua" panose="020B7200000000000000" pitchFamily="34" charset="0"/>
              </a:rPr>
              <a:t>The Internet</a:t>
            </a:r>
            <a:endParaRPr 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.VnBook-Antiqua" panose="020B7200000000000000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B0F0"/>
                </a:solidFill>
              </a:rPr>
              <a:t>How we use it for learning</a:t>
            </a:r>
          </a:p>
        </p:txBody>
      </p:sp>
    </p:spTree>
    <p:extLst>
      <p:ext uri="{BB962C8B-B14F-4D97-AF65-F5344CB8AC3E}">
        <p14:creationId xmlns:p14="http://schemas.microsoft.com/office/powerpoint/2010/main" val="197379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8177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.VnBook-Antiqua" panose="020B7200000000000000" pitchFamily="34" charset="0"/>
              </a:rPr>
              <a:t>What is the Internet</a:t>
            </a:r>
            <a:br>
              <a:rPr lang="en-US" dirty="0" smtClean="0">
                <a:solidFill>
                  <a:schemeClr val="bg1"/>
                </a:solidFill>
                <a:latin typeface=".VnBook-Antiqua" panose="020B7200000000000000" pitchFamily="34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.VnBook-Antiqua" panose="020B7200000000000000" pitchFamily="34" charset="0"/>
              </a:rPr>
              <a:t>(you can call it “The Net” instead)</a:t>
            </a:r>
            <a:endParaRPr lang="en-US" sz="3200" dirty="0">
              <a:solidFill>
                <a:schemeClr val="bg1"/>
              </a:solidFill>
              <a:latin typeface=".VnBook-Antiqua" panose="020B7200000000000000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0025" y="1493740"/>
            <a:ext cx="52917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Internet </a:t>
            </a:r>
            <a:r>
              <a:rPr lang="en-US" sz="4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is a global network which allow users who have access to any device such as mobile phones, laptops, computers, etc… to connect with each other through the Internet.</a:t>
            </a:r>
          </a:p>
        </p:txBody>
      </p:sp>
    </p:spTree>
    <p:extLst>
      <p:ext uri="{BB962C8B-B14F-4D97-AF65-F5344CB8AC3E}">
        <p14:creationId xmlns:p14="http://schemas.microsoft.com/office/powerpoint/2010/main" val="346773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03" y="2800550"/>
            <a:ext cx="6686550" cy="37444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7" y="2596455"/>
            <a:ext cx="4282537" cy="41234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 we can do with the Internet</a:t>
            </a:r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1692" y="2011680"/>
            <a:ext cx="6133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- Find lots of resource kinds such as: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0462" y="2011680"/>
            <a:ext cx="2138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documents,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70278" y="2011680"/>
            <a:ext cx="132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image,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68378" y="2011680"/>
            <a:ext cx="1223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audio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1692" y="2734567"/>
            <a:ext cx="5978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- Share your things to the others.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1692" y="3457454"/>
            <a:ext cx="1031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- Sometimes, you are able to use resources without 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downloading 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them to your computer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1692" y="4672784"/>
            <a:ext cx="10318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- Contact with your friends online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(2) Kamen Rider BLACK SUN Original Soundtrack - 『BLACK SUN』 - YouTube - Google Chrome 2023-04-12 21-43-5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75522" y="27458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2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801858"/>
          </a:xfrm>
          <a:prstGeom prst="rect">
            <a:avLst/>
          </a:prstGeom>
          <a:solidFill>
            <a:srgbClr val="FF97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/>
              <a:t>Benefits of the Internet in Learning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971676"/>
            <a:ext cx="844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1. Finding information on the Internet more easily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473" y="1726268"/>
            <a:ext cx="5491508" cy="43651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451"/>
            <a:ext cx="6325483" cy="20386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6" y="4179861"/>
            <a:ext cx="2266787" cy="1724550"/>
          </a:xfrm>
          <a:prstGeom prst="rect">
            <a:avLst/>
          </a:prstGeom>
        </p:spPr>
      </p:pic>
      <p:sp>
        <p:nvSpPr>
          <p:cNvPr id="11" name="Left-Right Arrow 10"/>
          <p:cNvSpPr/>
          <p:nvPr/>
        </p:nvSpPr>
        <p:spPr>
          <a:xfrm>
            <a:off x="2512935" y="4793941"/>
            <a:ext cx="757646" cy="496389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81" y="4369272"/>
            <a:ext cx="1535139" cy="153513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4805720" y="4029511"/>
            <a:ext cx="378823" cy="1260819"/>
          </a:xfrm>
          <a:prstGeom prst="up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1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"/>
            <a:ext cx="12192000" cy="801858"/>
          </a:xfrm>
          <a:prstGeom prst="rect">
            <a:avLst/>
          </a:prstGeom>
          <a:solidFill>
            <a:srgbClr val="FF97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/>
              <a:t>Benefits of the Internet in Learning</a:t>
            </a:r>
            <a:endParaRPr 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893299"/>
            <a:ext cx="844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2. Online Learning</a:t>
            </a:r>
            <a:endParaRPr lang="en-U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498" y="4315219"/>
            <a:ext cx="3518589" cy="23414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8" y="1569513"/>
            <a:ext cx="3518589" cy="23464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40973"/>
            <a:ext cx="5925333" cy="33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7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801858"/>
          </a:xfrm>
          <a:prstGeom prst="rect">
            <a:avLst/>
          </a:prstGeom>
          <a:solidFill>
            <a:srgbClr val="FF97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/>
              <a:t>Benefits of the Internet in Learning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893299"/>
            <a:ext cx="844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</a:t>
            </a:r>
            <a:r>
              <a:rPr lang="en-US" sz="3200" dirty="0" smtClean="0"/>
              <a:t>. Up-to-date Information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868" y="1569514"/>
            <a:ext cx="7623081" cy="29920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34" y="4747708"/>
            <a:ext cx="2119368" cy="21193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574" y="4935855"/>
            <a:ext cx="2619375" cy="1743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7" y="2717074"/>
            <a:ext cx="3988865" cy="26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5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12987" y="0"/>
            <a:ext cx="7478987" cy="12675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50800" dir="5400000" algn="ctr" rotWithShape="0">
              <a:schemeClr val="tx1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How to use the Internet effectively</a:t>
            </a:r>
          </a:p>
          <a:p>
            <a:pPr algn="ctr"/>
            <a:r>
              <a:rPr lang="en-US" sz="4000" dirty="0" smtClean="0"/>
              <a:t>(Things to avoid)</a:t>
            </a:r>
            <a:endParaRPr lang="en-US" sz="4000" dirty="0"/>
          </a:p>
        </p:txBody>
      </p:sp>
      <p:sp>
        <p:nvSpPr>
          <p:cNvPr id="7" name="Rounded Rectangle 6"/>
          <p:cNvSpPr/>
          <p:nvPr/>
        </p:nvSpPr>
        <p:spPr>
          <a:xfrm>
            <a:off x="708073" y="1294228"/>
            <a:ext cx="10775853" cy="507843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56602" y="1533378"/>
            <a:ext cx="5373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 Be aware of the dark contents  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344" y="3833446"/>
            <a:ext cx="3377711" cy="2215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12" y="1473428"/>
            <a:ext cx="2110007" cy="21808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6602" y="2184808"/>
            <a:ext cx="5373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 </a:t>
            </a:r>
            <a:r>
              <a:rPr lang="en-US" sz="2800" dirty="0" smtClean="0"/>
              <a:t>Stay away from contents </a:t>
            </a:r>
            <a:r>
              <a:rPr lang="en-US" sz="2800" dirty="0" smtClean="0"/>
              <a:t>which traumatize some individual</a:t>
            </a:r>
            <a:endParaRPr 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82" y="2361187"/>
            <a:ext cx="4187973" cy="23295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32911" y="3328681"/>
            <a:ext cx="54723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 </a:t>
            </a:r>
            <a:r>
              <a:rPr lang="en-US" sz="3200" dirty="0"/>
              <a:t>D</a:t>
            </a:r>
            <a:r>
              <a:rPr lang="en-US" sz="3200" dirty="0" smtClean="0"/>
              <a:t>istinguish </a:t>
            </a:r>
            <a:r>
              <a:rPr lang="en-US" sz="3200" dirty="0"/>
              <a:t>between real news and fake news and avoid scams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424" y="1711434"/>
            <a:ext cx="3352800" cy="1883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764" y="4038977"/>
            <a:ext cx="3437460" cy="171873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74602" y="4472555"/>
            <a:ext cx="53738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 Avoid being addicted to social media</a:t>
            </a:r>
            <a:endParaRPr lang="en-US" sz="3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052" y="245440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3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12987" y="0"/>
            <a:ext cx="7478987" cy="12675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50800" dir="5400000" algn="ctr" rotWithShape="0">
              <a:schemeClr val="tx1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How to use the Internet effectively</a:t>
            </a:r>
          </a:p>
          <a:p>
            <a:pPr algn="ctr"/>
            <a:r>
              <a:rPr lang="en-US" sz="4000" dirty="0" smtClean="0"/>
              <a:t>(Things to do)</a:t>
            </a:r>
            <a:endParaRPr lang="en-US" sz="4000" dirty="0"/>
          </a:p>
        </p:txBody>
      </p:sp>
      <p:sp>
        <p:nvSpPr>
          <p:cNvPr id="5" name="Rounded Rectangle 4"/>
          <p:cNvSpPr/>
          <p:nvPr/>
        </p:nvSpPr>
        <p:spPr>
          <a:xfrm>
            <a:off x="708073" y="1294228"/>
            <a:ext cx="10775853" cy="507843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56602" y="1533378"/>
            <a:ext cx="5373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 Find the reliable resources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956602" y="2184808"/>
            <a:ext cx="5373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 Find student forums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914909" y="3821124"/>
            <a:ext cx="5472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914909" y="2836238"/>
            <a:ext cx="53738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 Gain some knowledge from experienced people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4908" y="3980111"/>
            <a:ext cx="53738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 Share your opinion or doubt to other confidently</a:t>
            </a:r>
          </a:p>
        </p:txBody>
      </p:sp>
    </p:spTree>
    <p:extLst>
      <p:ext uri="{BB962C8B-B14F-4D97-AF65-F5344CB8AC3E}">
        <p14:creationId xmlns:p14="http://schemas.microsoft.com/office/powerpoint/2010/main" val="231530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2030633">
            <a:off x="1188720" y="5982789"/>
            <a:ext cx="1423851" cy="2351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8736327">
            <a:off x="1191624" y="5977759"/>
            <a:ext cx="1423851" cy="2351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22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213</Words>
  <Application>Microsoft Office PowerPoint</Application>
  <PresentationFormat>Widescreen</PresentationFormat>
  <Paragraphs>30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.VnBook-Antiqua</vt:lpstr>
      <vt:lpstr>Arial</vt:lpstr>
      <vt:lpstr>Calibri</vt:lpstr>
      <vt:lpstr>Calibri Light</vt:lpstr>
      <vt:lpstr>Office Theme</vt:lpstr>
      <vt:lpstr>The Internet</vt:lpstr>
      <vt:lpstr>What is the Internet (you can call it “The Net” instead)</vt:lpstr>
      <vt:lpstr>What we can do with the Internet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Internet</dc:title>
  <dc:creator>Admin</dc:creator>
  <cp:lastModifiedBy>Admin</cp:lastModifiedBy>
  <cp:revision>32</cp:revision>
  <dcterms:created xsi:type="dcterms:W3CDTF">2023-04-12T13:13:47Z</dcterms:created>
  <dcterms:modified xsi:type="dcterms:W3CDTF">2023-04-19T15:23:36Z</dcterms:modified>
</cp:coreProperties>
</file>